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85" d="100"/>
          <a:sy n="85" d="100"/>
        </p:scale>
        <p:origin x="20" y="-2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F26A42-442D-4351-B368-04CB9602EB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DEA5F8F-1F0A-491E-BE12-8AD5C3F1C7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C892728-B255-45FE-A43F-6BDBC0680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7B5B13-FD91-4093-A8DF-EFE99D519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7183E8-1D9A-4841-B0E3-5DB086DE2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08744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444D3B-B00C-4D1F-A6AF-EADB6A7AF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AAB107F-A7B2-464A-9A88-1750DEA29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F53ACF7-386E-4CB9-82F9-FE429F288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B1B961C-4766-4BE6-A093-3798B77B0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37A1E5D-FD6E-4D1C-B0F0-3DF884E0B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0532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C741236-8811-4C78-AB64-12EB350762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1DA63B5-AE16-4173-A637-4B0CFB8CF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33867C0-4B61-4C58-ACAF-C0C115A46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F30AAC-5B4F-4E55-B632-C19ECD0F6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0008F4-0B50-4D15-8086-991C4E538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4963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C9188-2644-4C1F-A2D6-DCE05F7D7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A46472-400F-4103-9876-E1F0441402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A298C6-ED78-4CB4-861D-4432AD7FB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7F26742-7A2A-4800-8A1F-52318C42D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FFECE3-A77A-429B-8DB6-8BED869B9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2973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2CA350-A0D1-438B-8D3F-4D3478880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0BCECB8-4BD5-4DB3-83F3-680A5A893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382EDA-9682-4781-8014-3BBDFA31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C4D4208-BAD5-41BB-B59A-714A6762A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1D6AFF-636C-4025-901E-CF9A2FA41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570696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DB3DF8-1DDC-4A34-96B4-0FC2AE6EE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BB2D3F4-E02F-4523-8045-BBDD499B57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784A59C-25C5-48C3-AB93-DB4DDC342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C96BC8C-2E8E-4688-971D-C2A42F475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DC255A0-8FEC-4F2C-9F02-C56F55DCA6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9E10B3C-6E2B-4099-A11D-37DB7F533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5953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B783A3-3C7B-452E-9557-AEF566B6F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5FA7C8-FDE1-41EE-B0F8-0253E9E36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EF5656B-EF5F-4526-8C27-632F2DDD3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691968CE-8BC0-4527-93C3-F5AFE4A247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A856707-423B-4550-9452-48D2B48B62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2F2D458-A3BB-4267-9C36-E183F31F5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9A6EE4F-9901-473B-BFB8-2D0DB8CFD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2879807-2CB6-4615-A9FC-9DAB2CC5D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1661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D2491F-E3D7-42F9-A9F9-B9CCB91F1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5519EA4-1D45-4C38-8FBC-E4EF62B60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34F38FC-A151-4D07-A11B-8DF3A719F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B29F221-4049-42A1-B371-0C821357D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68391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386DDC4-5069-4B7C-82F5-CEE91C138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4C6DA30D-36C3-463F-86ED-C85E32623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88720EA-92DD-48FA-A6BA-4952CFA1A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54919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FEC83C-2380-4F9B-BBFF-9A0463EB9C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EA3E3E-CD31-4245-B0FB-1E984C96C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E7ED32F-F121-472B-9209-85297F5B7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95BF20-73B9-474D-A885-9AB19664F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7C8B486-7667-4600-884F-4ECC13766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C03434D-32FF-4C1F-925C-15C648685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21097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58A36-E94A-467E-8AA5-B40D00B18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C1C0207-DA81-4EE9-8491-075EEBAB89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862B3C9-5F34-4A0B-8D41-E73D8A0181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07C092E-CA5A-45A7-ACCB-322319B2D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6622F2-E95D-4086-BDBD-F9E78A4E2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7E41AE1-8C08-41AB-ACA5-CB67F69B0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44748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37658CD-1321-43BF-B5AD-E6FB0CF3D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D293EA-9E14-4176-BB52-643E768F4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133133-3E7C-4B0C-BAE7-CCE240041A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2D1EB6-8515-4CDD-A2AD-68B04E1032A5}" type="datetimeFigureOut">
              <a:rPr lang="es-ES" smtClean="0"/>
              <a:t>15/01/2025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F4FD71-3DE9-426F-8373-C08DDE6012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25ECD9D-5FFF-40A5-809E-1E654EF11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F8856-A8DD-4967-8728-6925AAF77D5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0572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upo 5">
            <a:extLst>
              <a:ext uri="{FF2B5EF4-FFF2-40B4-BE49-F238E27FC236}">
                <a16:creationId xmlns:a16="http://schemas.microsoft.com/office/drawing/2014/main" id="{E9C173A5-5DA3-4A80-AF91-FD2E681F32F6}"/>
              </a:ext>
            </a:extLst>
          </p:cNvPr>
          <p:cNvGrpSpPr/>
          <p:nvPr/>
        </p:nvGrpSpPr>
        <p:grpSpPr>
          <a:xfrm>
            <a:off x="582706" y="990600"/>
            <a:ext cx="11223812" cy="3984812"/>
            <a:chOff x="582706" y="990600"/>
            <a:chExt cx="11223812" cy="3984812"/>
          </a:xfrm>
        </p:grpSpPr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B74314A2-DA40-4BC0-B401-52AD9BFD2F71}"/>
                </a:ext>
              </a:extLst>
            </p:cNvPr>
            <p:cNvSpPr/>
            <p:nvPr/>
          </p:nvSpPr>
          <p:spPr>
            <a:xfrm>
              <a:off x="582706" y="990600"/>
              <a:ext cx="11223812" cy="398481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958775C1-8877-41F2-AA57-8FD4850BA17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3838" y="1344706"/>
              <a:ext cx="3808503" cy="3363496"/>
            </a:xfrm>
            <a:prstGeom prst="rect">
              <a:avLst/>
            </a:prstGeom>
          </p:spPr>
        </p:pic>
        <p:pic>
          <p:nvPicPr>
            <p:cNvPr id="1026" name="Picture 2" descr="Figure 4">
              <a:extLst>
                <a:ext uri="{FF2B5EF4-FFF2-40B4-BE49-F238E27FC236}">
                  <a16:creationId xmlns:a16="http://schemas.microsoft.com/office/drawing/2014/main" id="{3BD9B1BA-EB14-45E5-BD49-EC68CD57D16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63039" y="1344705"/>
              <a:ext cx="6907306" cy="33331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154765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626AF8D9-4EEA-4A97-99CD-B9F0022984AA}"/>
              </a:ext>
            </a:extLst>
          </p:cNvPr>
          <p:cNvGrpSpPr/>
          <p:nvPr/>
        </p:nvGrpSpPr>
        <p:grpSpPr>
          <a:xfrm>
            <a:off x="210672" y="1362634"/>
            <a:ext cx="11237258" cy="3254189"/>
            <a:chOff x="210672" y="1362634"/>
            <a:chExt cx="11237258" cy="3254189"/>
          </a:xfrm>
        </p:grpSpPr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79C265A3-F841-40FF-B344-AC326259A6A5}"/>
                </a:ext>
              </a:extLst>
            </p:cNvPr>
            <p:cNvSpPr/>
            <p:nvPr/>
          </p:nvSpPr>
          <p:spPr>
            <a:xfrm>
              <a:off x="210672" y="1362634"/>
              <a:ext cx="11237258" cy="325418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1F14057E-16DB-48E1-AED4-D9DF09CF204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3633" y="1483658"/>
              <a:ext cx="3540000" cy="2880000"/>
            </a:xfrm>
            <a:prstGeom prst="rect">
              <a:avLst/>
            </a:prstGeom>
          </p:spPr>
        </p:pic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BA05A0DD-FA10-4695-A65F-37769EBD873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60391" y="1483658"/>
              <a:ext cx="3861274" cy="2880000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9FFB2533-0BFC-4422-ACF8-138D625848E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84625" y="1483658"/>
              <a:ext cx="3452423" cy="288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90506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71B85886-80BA-4A65-919D-FCCB366B3047}"/>
              </a:ext>
            </a:extLst>
          </p:cNvPr>
          <p:cNvGrpSpPr/>
          <p:nvPr/>
        </p:nvGrpSpPr>
        <p:grpSpPr>
          <a:xfrm>
            <a:off x="228600" y="493060"/>
            <a:ext cx="11533094" cy="5172634"/>
            <a:chOff x="228600" y="493060"/>
            <a:chExt cx="11533094" cy="5172634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C19A66AD-B2BB-4A27-BCF2-8588C8857D08}"/>
                </a:ext>
              </a:extLst>
            </p:cNvPr>
            <p:cNvSpPr/>
            <p:nvPr/>
          </p:nvSpPr>
          <p:spPr>
            <a:xfrm>
              <a:off x="228600" y="493060"/>
              <a:ext cx="11533094" cy="517263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AD4F19E2-0363-479C-A48F-C1DCFC090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24100" y="785633"/>
              <a:ext cx="7209131" cy="4498109"/>
            </a:xfrm>
            <a:prstGeom prst="rect">
              <a:avLst/>
            </a:prstGeom>
          </p:spPr>
        </p:pic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6F411A8B-8C26-44C7-8988-C112BCC102B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9249" y="568647"/>
              <a:ext cx="4076563" cy="48561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1251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E4AC5657-4999-4533-9355-1C65FDA3F7DA}"/>
              </a:ext>
            </a:extLst>
          </p:cNvPr>
          <p:cNvGrpSpPr/>
          <p:nvPr/>
        </p:nvGrpSpPr>
        <p:grpSpPr>
          <a:xfrm>
            <a:off x="932347" y="1026458"/>
            <a:ext cx="10053900" cy="3841377"/>
            <a:chOff x="932347" y="1026458"/>
            <a:chExt cx="10053900" cy="3841377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17B8B1DC-71E4-4337-A30A-CC189CDE4C73}"/>
                </a:ext>
              </a:extLst>
            </p:cNvPr>
            <p:cNvSpPr/>
            <p:nvPr/>
          </p:nvSpPr>
          <p:spPr>
            <a:xfrm>
              <a:off x="1178859" y="1026458"/>
              <a:ext cx="9807388" cy="38413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49F4D065-27E9-48EA-94E6-178C1A75A1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245" r="1051"/>
            <a:stretch/>
          </p:blipFill>
          <p:spPr>
            <a:xfrm>
              <a:off x="932347" y="1264023"/>
              <a:ext cx="4796100" cy="3555176"/>
            </a:xfrm>
            <a:prstGeom prst="rect">
              <a:avLst/>
            </a:prstGeom>
          </p:spPr>
        </p:pic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DE64106E-4129-4B59-9DEC-D02857CC3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28693" y="1178858"/>
              <a:ext cx="5035856" cy="36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3494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upo 34">
            <a:extLst>
              <a:ext uri="{FF2B5EF4-FFF2-40B4-BE49-F238E27FC236}">
                <a16:creationId xmlns:a16="http://schemas.microsoft.com/office/drawing/2014/main" id="{9D5A6AB7-B25A-422E-AD39-2638570775E0}"/>
              </a:ext>
            </a:extLst>
          </p:cNvPr>
          <p:cNvGrpSpPr/>
          <p:nvPr/>
        </p:nvGrpSpPr>
        <p:grpSpPr>
          <a:xfrm>
            <a:off x="-2295940" y="550013"/>
            <a:ext cx="15226749" cy="5757974"/>
            <a:chOff x="-2295940" y="550013"/>
            <a:chExt cx="15226749" cy="5757974"/>
          </a:xfrm>
        </p:grpSpPr>
        <p:sp>
          <p:nvSpPr>
            <p:cNvPr id="34" name="Rectángulo 33">
              <a:extLst>
                <a:ext uri="{FF2B5EF4-FFF2-40B4-BE49-F238E27FC236}">
                  <a16:creationId xmlns:a16="http://schemas.microsoft.com/office/drawing/2014/main" id="{D37D7CE0-2585-413D-8F23-1C3DA20837C2}"/>
                </a:ext>
              </a:extLst>
            </p:cNvPr>
            <p:cNvSpPr/>
            <p:nvPr/>
          </p:nvSpPr>
          <p:spPr>
            <a:xfrm>
              <a:off x="-2295940" y="550013"/>
              <a:ext cx="15226749" cy="575797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grpSp>
          <p:nvGrpSpPr>
            <p:cNvPr id="3" name="Grupo 2">
              <a:extLst>
                <a:ext uri="{FF2B5EF4-FFF2-40B4-BE49-F238E27FC236}">
                  <a16:creationId xmlns:a16="http://schemas.microsoft.com/office/drawing/2014/main" id="{209B5E78-BB82-4FA3-9A39-13BDCAB90C96}"/>
                </a:ext>
              </a:extLst>
            </p:cNvPr>
            <p:cNvGrpSpPr/>
            <p:nvPr/>
          </p:nvGrpSpPr>
          <p:grpSpPr>
            <a:xfrm>
              <a:off x="-1769806" y="780845"/>
              <a:ext cx="8665795" cy="5527142"/>
              <a:chOff x="852378" y="780845"/>
              <a:chExt cx="8665795" cy="5527142"/>
            </a:xfrm>
          </p:grpSpPr>
          <p:pic>
            <p:nvPicPr>
              <p:cNvPr id="4" name="Imagen 3" descr="Diagrama&#10;&#10;Descripción generada automáticamente">
                <a:extLst>
                  <a:ext uri="{FF2B5EF4-FFF2-40B4-BE49-F238E27FC236}">
                    <a16:creationId xmlns:a16="http://schemas.microsoft.com/office/drawing/2014/main" id="{0FD95E9C-9EF6-48C8-81C8-D50288930DC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23768" y="780845"/>
                <a:ext cx="7123471" cy="4748981"/>
              </a:xfrm>
              <a:prstGeom prst="rect">
                <a:avLst/>
              </a:prstGeom>
            </p:spPr>
          </p:pic>
          <p:sp>
            <p:nvSpPr>
              <p:cNvPr id="5" name="CuadroTexto 4">
                <a:extLst>
                  <a:ext uri="{FF2B5EF4-FFF2-40B4-BE49-F238E27FC236}">
                    <a16:creationId xmlns:a16="http://schemas.microsoft.com/office/drawing/2014/main" id="{79C20992-1D32-4C9D-8A7F-EE55B34E206D}"/>
                  </a:ext>
                </a:extLst>
              </p:cNvPr>
              <p:cNvSpPr txBox="1"/>
              <p:nvPr/>
            </p:nvSpPr>
            <p:spPr>
              <a:xfrm>
                <a:off x="2568677" y="3155335"/>
                <a:ext cx="75216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s-ES" sz="2800" b="1" dirty="0">
                    <a:solidFill>
                      <a:srgbClr val="ADD2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HI</a:t>
                </a:r>
                <a:r>
                  <a:rPr lang="es-ES" sz="2800" b="1" baseline="30000" dirty="0">
                    <a:solidFill>
                      <a:srgbClr val="ADD2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</a:t>
                </a:r>
              </a:p>
            </p:txBody>
          </p:sp>
          <p:sp>
            <p:nvSpPr>
              <p:cNvPr id="6" name="CuadroTexto 5">
                <a:extLst>
                  <a:ext uri="{FF2B5EF4-FFF2-40B4-BE49-F238E27FC236}">
                    <a16:creationId xmlns:a16="http://schemas.microsoft.com/office/drawing/2014/main" id="{7D54CFC0-0C97-417B-AE01-5FD5374FF72D}"/>
                  </a:ext>
                </a:extLst>
              </p:cNvPr>
              <p:cNvSpPr txBox="1"/>
              <p:nvPr/>
            </p:nvSpPr>
            <p:spPr>
              <a:xfrm>
                <a:off x="3946834" y="866509"/>
                <a:ext cx="75216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s-ES" sz="2800" b="1" dirty="0">
                    <a:solidFill>
                      <a:srgbClr val="9C9C9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H</a:t>
                </a:r>
                <a:r>
                  <a:rPr lang="es-ES" sz="2800" b="1" baseline="-25000" dirty="0">
                    <a:solidFill>
                      <a:srgbClr val="9C9C9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s-ES" sz="2800" b="1" dirty="0">
                    <a:solidFill>
                      <a:srgbClr val="9C9C9C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</a:t>
                </a:r>
              </a:p>
            </p:txBody>
          </p:sp>
          <p:sp>
            <p:nvSpPr>
              <p:cNvPr id="7" name="CuadroTexto 6">
                <a:extLst>
                  <a:ext uri="{FF2B5EF4-FFF2-40B4-BE49-F238E27FC236}">
                    <a16:creationId xmlns:a16="http://schemas.microsoft.com/office/drawing/2014/main" id="{0A2E4ADB-6A72-46DA-887F-8F0695C9A957}"/>
                  </a:ext>
                </a:extLst>
              </p:cNvPr>
              <p:cNvSpPr txBox="1"/>
              <p:nvPr/>
            </p:nvSpPr>
            <p:spPr>
              <a:xfrm>
                <a:off x="5947286" y="1328174"/>
                <a:ext cx="75216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s-ES" sz="2800" b="1" dirty="0">
                    <a:solidFill>
                      <a:srgbClr val="D900B8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</a:t>
                </a:r>
                <a:r>
                  <a:rPr lang="es-ES" sz="2800" b="1" baseline="30000" dirty="0">
                    <a:solidFill>
                      <a:srgbClr val="D900B8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2-</a:t>
                </a:r>
              </a:p>
            </p:txBody>
          </p:sp>
          <p:sp>
            <p:nvSpPr>
              <p:cNvPr id="8" name="CuadroTexto 7">
                <a:extLst>
                  <a:ext uri="{FF2B5EF4-FFF2-40B4-BE49-F238E27FC236}">
                    <a16:creationId xmlns:a16="http://schemas.microsoft.com/office/drawing/2014/main" id="{F2FCDBFA-29C7-4591-8FDC-B9F2B8BC382E}"/>
                  </a:ext>
                </a:extLst>
              </p:cNvPr>
              <p:cNvSpPr txBox="1"/>
              <p:nvPr/>
            </p:nvSpPr>
            <p:spPr>
              <a:xfrm>
                <a:off x="2123769" y="5846322"/>
                <a:ext cx="71234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wavelength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(</a:t>
                </a:r>
                <a:r>
                  <a:rPr lang="el-GR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λ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, nm)</a:t>
                </a:r>
              </a:p>
            </p:txBody>
          </p:sp>
          <p:sp>
            <p:nvSpPr>
              <p:cNvPr id="9" name="CuadroTexto 8">
                <a:extLst>
                  <a:ext uri="{FF2B5EF4-FFF2-40B4-BE49-F238E27FC236}">
                    <a16:creationId xmlns:a16="http://schemas.microsoft.com/office/drawing/2014/main" id="{F21DEF41-2E8A-492D-A63D-755F0B9C1C08}"/>
                  </a:ext>
                </a:extLst>
              </p:cNvPr>
              <p:cNvSpPr txBox="1"/>
              <p:nvPr/>
            </p:nvSpPr>
            <p:spPr>
              <a:xfrm rot="16200000">
                <a:off x="-1291281" y="2924504"/>
                <a:ext cx="474898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Extinction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s-ES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coefficient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(mol)</a:t>
                </a:r>
              </a:p>
            </p:txBody>
          </p:sp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02CE16AD-5D8F-4D14-A645-FA8117817A3F}"/>
                  </a:ext>
                </a:extLst>
              </p:cNvPr>
              <p:cNvSpPr txBox="1"/>
              <p:nvPr/>
            </p:nvSpPr>
            <p:spPr>
              <a:xfrm>
                <a:off x="1303344" y="3123917"/>
                <a:ext cx="9107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20000</a:t>
                </a:r>
              </a:p>
            </p:txBody>
          </p:sp>
          <p:sp>
            <p:nvSpPr>
              <p:cNvPr id="11" name="CuadroTexto 10">
                <a:extLst>
                  <a:ext uri="{FF2B5EF4-FFF2-40B4-BE49-F238E27FC236}">
                    <a16:creationId xmlns:a16="http://schemas.microsoft.com/office/drawing/2014/main" id="{81C7CB84-27C6-4E3F-90FE-BCBF248F337A}"/>
                  </a:ext>
                </a:extLst>
              </p:cNvPr>
              <p:cNvSpPr txBox="1"/>
              <p:nvPr/>
            </p:nvSpPr>
            <p:spPr>
              <a:xfrm>
                <a:off x="1303344" y="1046542"/>
                <a:ext cx="9107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40000</a:t>
                </a:r>
              </a:p>
            </p:txBody>
          </p:sp>
          <p:sp>
            <p:nvSpPr>
              <p:cNvPr id="12" name="CuadroTexto 11">
                <a:extLst>
                  <a:ext uri="{FF2B5EF4-FFF2-40B4-BE49-F238E27FC236}">
                    <a16:creationId xmlns:a16="http://schemas.microsoft.com/office/drawing/2014/main" id="{7FA6FD4F-2E4A-4DB7-A0F1-11AA8E6842C3}"/>
                  </a:ext>
                </a:extLst>
              </p:cNvPr>
              <p:cNvSpPr txBox="1"/>
              <p:nvPr/>
            </p:nvSpPr>
            <p:spPr>
              <a:xfrm>
                <a:off x="1371076" y="4828759"/>
                <a:ext cx="91071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5000</a:t>
                </a:r>
              </a:p>
            </p:txBody>
          </p:sp>
          <p:sp>
            <p:nvSpPr>
              <p:cNvPr id="13" name="CuadroTexto 12">
                <a:extLst>
                  <a:ext uri="{FF2B5EF4-FFF2-40B4-BE49-F238E27FC236}">
                    <a16:creationId xmlns:a16="http://schemas.microsoft.com/office/drawing/2014/main" id="{79CB33D8-6EDA-4653-9D38-CCA2FA162267}"/>
                  </a:ext>
                </a:extLst>
              </p:cNvPr>
              <p:cNvSpPr txBox="1"/>
              <p:nvPr/>
            </p:nvSpPr>
            <p:spPr>
              <a:xfrm>
                <a:off x="1847783" y="5501495"/>
                <a:ext cx="692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400</a:t>
                </a:r>
              </a:p>
            </p:txBody>
          </p:sp>
          <p:sp>
            <p:nvSpPr>
              <p:cNvPr id="14" name="CuadroTexto 13">
                <a:extLst>
                  <a:ext uri="{FF2B5EF4-FFF2-40B4-BE49-F238E27FC236}">
                    <a16:creationId xmlns:a16="http://schemas.microsoft.com/office/drawing/2014/main" id="{7A6F6FC8-B61B-4701-A214-5F7FC28ADA22}"/>
                  </a:ext>
                </a:extLst>
              </p:cNvPr>
              <p:cNvSpPr txBox="1"/>
              <p:nvPr/>
            </p:nvSpPr>
            <p:spPr>
              <a:xfrm>
                <a:off x="8825952" y="5501495"/>
                <a:ext cx="692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750</a:t>
                </a:r>
              </a:p>
            </p:txBody>
          </p:sp>
          <p:sp>
            <p:nvSpPr>
              <p:cNvPr id="15" name="CuadroTexto 14">
                <a:extLst>
                  <a:ext uri="{FF2B5EF4-FFF2-40B4-BE49-F238E27FC236}">
                    <a16:creationId xmlns:a16="http://schemas.microsoft.com/office/drawing/2014/main" id="{82976FDD-4FFC-4DCB-B80F-9E5DA51D81FA}"/>
                  </a:ext>
                </a:extLst>
              </p:cNvPr>
              <p:cNvSpPr txBox="1"/>
              <p:nvPr/>
            </p:nvSpPr>
            <p:spPr>
              <a:xfrm>
                <a:off x="4838426" y="5501495"/>
                <a:ext cx="692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550</a:t>
                </a:r>
              </a:p>
            </p:txBody>
          </p:sp>
          <p:sp>
            <p:nvSpPr>
              <p:cNvPr id="16" name="CuadroTexto 15">
                <a:extLst>
                  <a:ext uri="{FF2B5EF4-FFF2-40B4-BE49-F238E27FC236}">
                    <a16:creationId xmlns:a16="http://schemas.microsoft.com/office/drawing/2014/main" id="{619CC6D1-F536-450B-ABA6-0E496F22BD66}"/>
                  </a:ext>
                </a:extLst>
              </p:cNvPr>
              <p:cNvSpPr txBox="1"/>
              <p:nvPr/>
            </p:nvSpPr>
            <p:spPr>
              <a:xfrm>
                <a:off x="5835307" y="5501495"/>
                <a:ext cx="692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600</a:t>
                </a:r>
              </a:p>
            </p:txBody>
          </p:sp>
          <p:sp>
            <p:nvSpPr>
              <p:cNvPr id="17" name="CuadroTexto 16">
                <a:extLst>
                  <a:ext uri="{FF2B5EF4-FFF2-40B4-BE49-F238E27FC236}">
                    <a16:creationId xmlns:a16="http://schemas.microsoft.com/office/drawing/2014/main" id="{ED873E5A-5ADF-4DEB-B174-DAAF46711BDA}"/>
                  </a:ext>
                </a:extLst>
              </p:cNvPr>
              <p:cNvSpPr txBox="1"/>
              <p:nvPr/>
            </p:nvSpPr>
            <p:spPr>
              <a:xfrm>
                <a:off x="2844664" y="5501495"/>
                <a:ext cx="692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450</a:t>
                </a:r>
              </a:p>
            </p:txBody>
          </p:sp>
          <p:sp>
            <p:nvSpPr>
              <p:cNvPr id="18" name="CuadroTexto 17">
                <a:extLst>
                  <a:ext uri="{FF2B5EF4-FFF2-40B4-BE49-F238E27FC236}">
                    <a16:creationId xmlns:a16="http://schemas.microsoft.com/office/drawing/2014/main" id="{91490BFC-704C-4148-9E00-C8221D285B7F}"/>
                  </a:ext>
                </a:extLst>
              </p:cNvPr>
              <p:cNvSpPr txBox="1"/>
              <p:nvPr/>
            </p:nvSpPr>
            <p:spPr>
              <a:xfrm>
                <a:off x="3841545" y="5501495"/>
                <a:ext cx="692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500</a:t>
                </a:r>
              </a:p>
            </p:txBody>
          </p:sp>
          <p:sp>
            <p:nvSpPr>
              <p:cNvPr id="19" name="CuadroTexto 18">
                <a:extLst>
                  <a:ext uri="{FF2B5EF4-FFF2-40B4-BE49-F238E27FC236}">
                    <a16:creationId xmlns:a16="http://schemas.microsoft.com/office/drawing/2014/main" id="{C7AE0BE6-D5FF-4099-8CC3-2ACD17804899}"/>
                  </a:ext>
                </a:extLst>
              </p:cNvPr>
              <p:cNvSpPr txBox="1"/>
              <p:nvPr/>
            </p:nvSpPr>
            <p:spPr>
              <a:xfrm>
                <a:off x="6832188" y="5501495"/>
                <a:ext cx="692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650</a:t>
                </a:r>
              </a:p>
            </p:txBody>
          </p:sp>
          <p:sp>
            <p:nvSpPr>
              <p:cNvPr id="20" name="CuadroTexto 19">
                <a:extLst>
                  <a:ext uri="{FF2B5EF4-FFF2-40B4-BE49-F238E27FC236}">
                    <a16:creationId xmlns:a16="http://schemas.microsoft.com/office/drawing/2014/main" id="{05971662-93B4-4EBE-97D5-0071EAFBFD56}"/>
                  </a:ext>
                </a:extLst>
              </p:cNvPr>
              <p:cNvSpPr txBox="1"/>
              <p:nvPr/>
            </p:nvSpPr>
            <p:spPr>
              <a:xfrm>
                <a:off x="7829069" y="5501495"/>
                <a:ext cx="69222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dirty="0">
                    <a:latin typeface="Arial" panose="020B0604020202020204" pitchFamily="34" charset="0"/>
                    <a:cs typeface="Arial" panose="020B0604020202020204" pitchFamily="34" charset="0"/>
                  </a:rPr>
                  <a:t>700</a:t>
                </a:r>
              </a:p>
            </p:txBody>
          </p:sp>
          <p:sp>
            <p:nvSpPr>
              <p:cNvPr id="21" name="CuadroTexto 20">
                <a:extLst>
                  <a:ext uri="{FF2B5EF4-FFF2-40B4-BE49-F238E27FC236}">
                    <a16:creationId xmlns:a16="http://schemas.microsoft.com/office/drawing/2014/main" id="{7E77DF01-F45E-4DD9-B24B-BB54E0BCF1FA}"/>
                  </a:ext>
                </a:extLst>
              </p:cNvPr>
              <p:cNvSpPr txBox="1"/>
              <p:nvPr/>
            </p:nvSpPr>
            <p:spPr>
              <a:xfrm>
                <a:off x="6527528" y="1560229"/>
                <a:ext cx="258335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400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m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-</a:t>
                </a:r>
                <a:r>
                  <a:rPr lang="es-ES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cresol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s-ES" sz="24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purple</a:t>
                </a:r>
                <a:endParaRPr lang="es-E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22" name="Grupo 21">
              <a:extLst>
                <a:ext uri="{FF2B5EF4-FFF2-40B4-BE49-F238E27FC236}">
                  <a16:creationId xmlns:a16="http://schemas.microsoft.com/office/drawing/2014/main" id="{702BB75B-6E48-42C2-94A1-FF8518EEDFBC}"/>
                </a:ext>
              </a:extLst>
            </p:cNvPr>
            <p:cNvGrpSpPr/>
            <p:nvPr/>
          </p:nvGrpSpPr>
          <p:grpSpPr>
            <a:xfrm>
              <a:off x="6764879" y="736921"/>
              <a:ext cx="5507555" cy="5571066"/>
              <a:chOff x="1033515" y="643467"/>
              <a:chExt cx="5507555" cy="5571066"/>
            </a:xfrm>
          </p:grpSpPr>
          <p:pic>
            <p:nvPicPr>
              <p:cNvPr id="24" name="Imagen 23">
                <a:extLst>
                  <a:ext uri="{FF2B5EF4-FFF2-40B4-BE49-F238E27FC236}">
                    <a16:creationId xmlns:a16="http://schemas.microsoft.com/office/drawing/2014/main" id="{4E8B9E9E-E508-4282-BC63-506471B50A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374834" y="643467"/>
                <a:ext cx="3828931" cy="5571066"/>
              </a:xfrm>
              <a:prstGeom prst="rect">
                <a:avLst/>
              </a:prstGeom>
            </p:spPr>
          </p:pic>
          <p:sp>
            <p:nvSpPr>
              <p:cNvPr id="26" name="CuadroTexto 25">
                <a:extLst>
                  <a:ext uri="{FF2B5EF4-FFF2-40B4-BE49-F238E27FC236}">
                    <a16:creationId xmlns:a16="http://schemas.microsoft.com/office/drawing/2014/main" id="{51E923EE-3A14-4CB1-9EBA-5847C46CB9C3}"/>
                  </a:ext>
                </a:extLst>
              </p:cNvPr>
              <p:cNvSpPr txBox="1"/>
              <p:nvPr/>
            </p:nvSpPr>
            <p:spPr>
              <a:xfrm>
                <a:off x="5415483" y="5260029"/>
                <a:ext cx="112558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400" b="1" dirty="0" err="1">
                    <a:latin typeface="Arial Narrow" panose="020B0606020202030204" pitchFamily="34" charset="0"/>
                    <a:cs typeface="Arial" panose="020B0604020202020204" pitchFamily="34" charset="0"/>
                  </a:rPr>
                  <a:t>magnet</a:t>
                </a:r>
                <a:endParaRPr lang="es-ES" sz="2400" b="1" dirty="0">
                  <a:latin typeface="Arial Narrow" panose="020B060602020203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C60FB5FB-E4E5-4725-A66A-19C2434EC24B}"/>
                  </a:ext>
                </a:extLst>
              </p:cNvPr>
              <p:cNvSpPr txBox="1"/>
              <p:nvPr/>
            </p:nvSpPr>
            <p:spPr>
              <a:xfrm>
                <a:off x="4589830" y="3843798"/>
                <a:ext cx="166012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400" b="1" dirty="0" err="1">
                    <a:latin typeface="Arial Narrow" panose="020B0606020202030204" pitchFamily="34" charset="0"/>
                    <a:cs typeface="Arial" panose="020B0604020202020204" pitchFamily="34" charset="0"/>
                  </a:rPr>
                  <a:t>Electrode</a:t>
                </a:r>
                <a:endParaRPr lang="es-ES" sz="2400" b="1" dirty="0">
                  <a:latin typeface="Arial Narrow" panose="020B060602020203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s-ES" sz="1600" dirty="0">
                    <a:latin typeface="Arial Narrow" panose="020B0606020202030204" pitchFamily="34" charset="0"/>
                    <a:cs typeface="Arial" panose="020B0604020202020204" pitchFamily="34" charset="0"/>
                  </a:rPr>
                  <a:t>(Pt-1000 T sensor)</a:t>
                </a:r>
                <a:endParaRPr lang="es-ES" sz="2400" dirty="0">
                  <a:latin typeface="Arial Narrow" panose="020B060602020203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" name="CuadroTexto 27">
                <a:extLst>
                  <a:ext uri="{FF2B5EF4-FFF2-40B4-BE49-F238E27FC236}">
                    <a16:creationId xmlns:a16="http://schemas.microsoft.com/office/drawing/2014/main" id="{6673362D-F293-496B-8135-75DB07E658E4}"/>
                  </a:ext>
                </a:extLst>
              </p:cNvPr>
              <p:cNvSpPr txBox="1"/>
              <p:nvPr/>
            </p:nvSpPr>
            <p:spPr>
              <a:xfrm>
                <a:off x="1033515" y="2615831"/>
                <a:ext cx="112558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400" b="1" dirty="0" err="1">
                    <a:latin typeface="Arial Narrow" panose="020B0606020202030204" pitchFamily="34" charset="0"/>
                    <a:cs typeface="Arial" panose="020B0604020202020204" pitchFamily="34" charset="0"/>
                  </a:rPr>
                  <a:t>pipette</a:t>
                </a:r>
                <a:endParaRPr lang="es-ES" sz="2400" b="1" dirty="0">
                  <a:latin typeface="Arial Narrow" panose="020B060602020203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CuadroTexto 28">
                <a:extLst>
                  <a:ext uri="{FF2B5EF4-FFF2-40B4-BE49-F238E27FC236}">
                    <a16:creationId xmlns:a16="http://schemas.microsoft.com/office/drawing/2014/main" id="{0BCFA668-3436-4C1C-9C74-B3C7FDE2F1B2}"/>
                  </a:ext>
                </a:extLst>
              </p:cNvPr>
              <p:cNvSpPr txBox="1"/>
              <p:nvPr/>
            </p:nvSpPr>
            <p:spPr>
              <a:xfrm>
                <a:off x="4667291" y="1023457"/>
                <a:ext cx="1125587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s-ES" sz="2400" b="1" dirty="0" err="1">
                    <a:latin typeface="Arial Narrow" panose="020B0606020202030204" pitchFamily="34" charset="0"/>
                    <a:cs typeface="Arial" panose="020B0604020202020204" pitchFamily="34" charset="0"/>
                  </a:rPr>
                  <a:t>plug</a:t>
                </a:r>
                <a:endParaRPr lang="es-ES" sz="2400" b="1" dirty="0">
                  <a:latin typeface="Arial Narrow" panose="020B060602020203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0" name="Conector recto 29">
                <a:extLst>
                  <a:ext uri="{FF2B5EF4-FFF2-40B4-BE49-F238E27FC236}">
                    <a16:creationId xmlns:a16="http://schemas.microsoft.com/office/drawing/2014/main" id="{64E5B251-4138-47A0-916B-0A2DD949D1F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069177" y="1254289"/>
                <a:ext cx="812482" cy="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Conector recto 30">
                <a:extLst>
                  <a:ext uri="{FF2B5EF4-FFF2-40B4-BE49-F238E27FC236}">
                    <a16:creationId xmlns:a16="http://schemas.microsoft.com/office/drawing/2014/main" id="{12BFC68A-4394-4D3A-A340-9326118D976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54809" y="4124857"/>
                <a:ext cx="812482" cy="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Conector recto 31">
                <a:extLst>
                  <a:ext uri="{FF2B5EF4-FFF2-40B4-BE49-F238E27FC236}">
                    <a16:creationId xmlns:a16="http://schemas.microsoft.com/office/drawing/2014/main" id="{B4ADFE35-D92C-4C0B-903D-FB5B069D767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682039" y="5535106"/>
                <a:ext cx="812482" cy="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Conector recto 32">
                <a:extLst>
                  <a:ext uri="{FF2B5EF4-FFF2-40B4-BE49-F238E27FC236}">
                    <a16:creationId xmlns:a16="http://schemas.microsoft.com/office/drawing/2014/main" id="{0D8779D5-883A-4C05-8D7A-C1C4A7C168D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049347" y="2876160"/>
                <a:ext cx="812482" cy="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97188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o 4">
            <a:extLst>
              <a:ext uri="{FF2B5EF4-FFF2-40B4-BE49-F238E27FC236}">
                <a16:creationId xmlns:a16="http://schemas.microsoft.com/office/drawing/2014/main" id="{06008107-AC45-4D11-8993-F5B7BC46A903}"/>
              </a:ext>
            </a:extLst>
          </p:cNvPr>
          <p:cNvGrpSpPr/>
          <p:nvPr/>
        </p:nvGrpSpPr>
        <p:grpSpPr>
          <a:xfrm>
            <a:off x="174366" y="1707776"/>
            <a:ext cx="11843268" cy="3657600"/>
            <a:chOff x="174366" y="1707776"/>
            <a:chExt cx="11843268" cy="3657600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53611C59-5BC2-422E-8EF5-3544C1412B83}"/>
                </a:ext>
              </a:extLst>
            </p:cNvPr>
            <p:cNvSpPr/>
            <p:nvPr/>
          </p:nvSpPr>
          <p:spPr>
            <a:xfrm>
              <a:off x="174366" y="1707776"/>
              <a:ext cx="11843268" cy="36576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58DF8EBC-1ED8-49F7-B402-DD0B83DC4E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1618" y="1779493"/>
              <a:ext cx="5292308" cy="3236259"/>
            </a:xfrm>
            <a:prstGeom prst="rect">
              <a:avLst/>
            </a:prstGeom>
          </p:spPr>
        </p:pic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E6F9E6BA-050E-47CF-B423-D1D6DD01D8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446065" y="1779493"/>
              <a:ext cx="6508823" cy="323625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81060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>
            <a:extLst>
              <a:ext uri="{FF2B5EF4-FFF2-40B4-BE49-F238E27FC236}">
                <a16:creationId xmlns:a16="http://schemas.microsoft.com/office/drawing/2014/main" id="{137332B3-CF5E-45D1-80ED-D5E8492701C6}"/>
              </a:ext>
            </a:extLst>
          </p:cNvPr>
          <p:cNvGrpSpPr/>
          <p:nvPr/>
        </p:nvGrpSpPr>
        <p:grpSpPr>
          <a:xfrm>
            <a:off x="1922489" y="2207302"/>
            <a:ext cx="6925454" cy="2484618"/>
            <a:chOff x="1922489" y="2207302"/>
            <a:chExt cx="6925454" cy="2484618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65034645-F2A0-4A18-B1DF-81BC3A8F0680}"/>
                </a:ext>
              </a:extLst>
            </p:cNvPr>
            <p:cNvSpPr/>
            <p:nvPr/>
          </p:nvSpPr>
          <p:spPr>
            <a:xfrm>
              <a:off x="1922489" y="2207302"/>
              <a:ext cx="6925454" cy="24846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2" name="Imagen 1">
              <a:extLst>
                <a:ext uri="{FF2B5EF4-FFF2-40B4-BE49-F238E27FC236}">
                  <a16:creationId xmlns:a16="http://schemas.microsoft.com/office/drawing/2014/main" id="{F7C98BDD-C3C6-4655-A4A5-CF7D14F11BBE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23950" y="2316479"/>
              <a:ext cx="962025" cy="10433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D79F204D-49C5-4129-8C17-3452AF30745B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86610" y="2316479"/>
              <a:ext cx="1058545" cy="11049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58EC133F-07B3-4C4B-A470-55A858AF3834}"/>
                </a:ext>
              </a:extLst>
            </p:cNvPr>
            <p:cNvPicPr/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23950" y="3307714"/>
              <a:ext cx="2021205" cy="126428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7C98FB25-38D1-46B6-AC59-2437965E9F2E}"/>
                </a:ext>
              </a:extLst>
            </p:cNvPr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4107554" y="2477844"/>
              <a:ext cx="4547870" cy="20466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3697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EC4FD005-5253-4ACF-AFC0-15E0610433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3857" y="2014605"/>
            <a:ext cx="4944285" cy="2828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7387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36</Words>
  <Application>Microsoft Office PowerPoint</Application>
  <PresentationFormat>Panorámica</PresentationFormat>
  <Paragraphs>22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Arial Narrow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Marcos Fontela</dc:creator>
  <cp:lastModifiedBy>Marcos Fontela</cp:lastModifiedBy>
  <cp:revision>7</cp:revision>
  <dcterms:created xsi:type="dcterms:W3CDTF">2025-01-15T11:07:06Z</dcterms:created>
  <dcterms:modified xsi:type="dcterms:W3CDTF">2025-01-15T12:37:17Z</dcterms:modified>
</cp:coreProperties>
</file>

<file path=docProps/thumbnail.jpeg>
</file>